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8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00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467-2793-496A-A0B2-47571492936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00E0-93C9-495B-91E1-B34E4F6C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7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Girls Hostel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92819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85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9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75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11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7208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1001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61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334719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</TotalTime>
  <Words>10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Girls Hostel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Girls Hostel</dc:title>
  <dc:creator>CMPHM</dc:creator>
  <cp:lastModifiedBy>Sumit Goel</cp:lastModifiedBy>
  <cp:revision>2</cp:revision>
  <dcterms:created xsi:type="dcterms:W3CDTF">2023-08-22T05:11:34Z</dcterms:created>
  <dcterms:modified xsi:type="dcterms:W3CDTF">2023-11-26T06:37:48Z</dcterms:modified>
</cp:coreProperties>
</file>